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45993528"/>
        <c:axId val="445996664"/>
        <c:axId val="0"/>
      </c:bar3DChart>
      <c:catAx>
        <c:axId val="445993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996664"/>
        <c:crosses val="autoZero"/>
        <c:auto val="1"/>
        <c:lblAlgn val="ctr"/>
        <c:lblOffset val="100"/>
        <c:noMultiLvlLbl val="0"/>
      </c:catAx>
      <c:valAx>
        <c:axId val="4459966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993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70000"/>
            </a:srgbClr>
          </a:soli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0000"/>
            </a:srgbClr>
          </a:soli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497723381"/>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354386672"/>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789712-4556-4090-9076-67E56D2E73DB}"/>
</file>

<file path=customXml/itemProps2.xml><?xml version="1.0" encoding="utf-8"?>
<ds:datastoreItem xmlns:ds="http://schemas.openxmlformats.org/officeDocument/2006/customXml" ds:itemID="{6B4A7884-F7A2-4C3B-AE5B-61A3C34F7BBD}"/>
</file>

<file path=customXml/itemProps3.xml><?xml version="1.0" encoding="utf-8"?>
<ds:datastoreItem xmlns:ds="http://schemas.openxmlformats.org/officeDocument/2006/customXml" ds:itemID="{97E7D2B4-F9F1-4CA1-9BB5-DA7A0BC7DBF3}"/>
</file>

<file path=docProps/app.xml><?xml version="1.0" encoding="utf-8"?>
<Properties xmlns="http://schemas.openxmlformats.org/officeDocument/2006/extended-properties" xmlns:vt="http://schemas.openxmlformats.org/officeDocument/2006/docPropsVTypes">
  <Template/>
  <TotalTime>376</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37</cp:revision>
  <dcterms:created xsi:type="dcterms:W3CDTF">2012-03-16T16:35:55Z</dcterms:created>
  <dcterms:modified xsi:type="dcterms:W3CDTF">2017-04-06T15:20:14Z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